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7ADE-25AA-4389-B639-0105D6F9237C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409A-2314-4F6A-9E21-0A2C14C90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7509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7ADE-25AA-4389-B639-0105D6F9237C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409A-2314-4F6A-9E21-0A2C14C90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600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7ADE-25AA-4389-B639-0105D6F9237C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409A-2314-4F6A-9E21-0A2C14C90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354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7ADE-25AA-4389-B639-0105D6F9237C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409A-2314-4F6A-9E21-0A2C14C90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414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7ADE-25AA-4389-B639-0105D6F9237C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409A-2314-4F6A-9E21-0A2C14C90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250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7ADE-25AA-4389-B639-0105D6F9237C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409A-2314-4F6A-9E21-0A2C14C90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2341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7ADE-25AA-4389-B639-0105D6F9237C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409A-2314-4F6A-9E21-0A2C14C90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02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7ADE-25AA-4389-B639-0105D6F9237C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409A-2314-4F6A-9E21-0A2C14C90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917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7ADE-25AA-4389-B639-0105D6F9237C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409A-2314-4F6A-9E21-0A2C14C90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7895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7ADE-25AA-4389-B639-0105D6F9237C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409A-2314-4F6A-9E21-0A2C14C90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693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7ADE-25AA-4389-B639-0105D6F9237C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409A-2314-4F6A-9E21-0A2C14C90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8728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F7ADE-25AA-4389-B639-0105D6F9237C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1409A-2314-4F6A-9E21-0A2C14C900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200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수강신청 방법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US" altLang="ko-KR" dirty="0" smtClean="0"/>
          </a:p>
          <a:p>
            <a:pPr algn="r"/>
            <a:r>
              <a:rPr lang="ko-KR" altLang="en-US" dirty="0" smtClean="0"/>
              <a:t>경기대학교 평생교육원</a:t>
            </a:r>
            <a:endParaRPr lang="en-US" altLang="ko-KR" dirty="0" smtClean="0"/>
          </a:p>
          <a:p>
            <a:pPr algn="r"/>
            <a:r>
              <a:rPr lang="en-US" altLang="ko-KR" dirty="0" smtClean="0"/>
              <a:t>02-390-5260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098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78028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1.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회원가입</a:t>
            </a:r>
            <a:endParaRPr lang="en-US" altLang="ko-KR" dirty="0" smtClean="0">
              <a:solidFill>
                <a:srgbClr val="FF0000"/>
              </a:solidFill>
              <a:latin typeface="+mn-ea"/>
            </a:endParaRPr>
          </a:p>
          <a:p>
            <a:r>
              <a:rPr lang="ko-KR" altLang="en-US" sz="1400" dirty="0" smtClean="0">
                <a:latin typeface="+mn-ea"/>
              </a:rPr>
              <a:t>비 회원은 수강신청이 불가능합니다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r>
              <a:rPr lang="en-US" altLang="ko-KR" sz="1400" dirty="0" smtClean="0">
                <a:latin typeface="+mn-ea"/>
              </a:rPr>
              <a:t>[</a:t>
            </a:r>
            <a:r>
              <a:rPr lang="ko-KR" altLang="en-US" sz="1400" dirty="0" smtClean="0">
                <a:latin typeface="+mn-ea"/>
              </a:rPr>
              <a:t>회원가입</a:t>
            </a:r>
            <a:r>
              <a:rPr lang="en-US" altLang="ko-KR" sz="1400" dirty="0" smtClean="0">
                <a:latin typeface="+mn-ea"/>
              </a:rPr>
              <a:t>]</a:t>
            </a:r>
            <a:r>
              <a:rPr lang="ko-KR" altLang="en-US" sz="1400" dirty="0" smtClean="0">
                <a:latin typeface="+mn-ea"/>
              </a:rPr>
              <a:t> 버튼을 눌러서 회원가입 하셔야 합니다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106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78028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1.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회원가입</a:t>
            </a:r>
            <a:endParaRPr lang="en-US" altLang="ko-KR" dirty="0" smtClean="0">
              <a:solidFill>
                <a:srgbClr val="FF0000"/>
              </a:solidFill>
              <a:latin typeface="+mn-ea"/>
            </a:endParaRPr>
          </a:p>
          <a:p>
            <a:r>
              <a:rPr lang="ko-KR" altLang="en-US" sz="1400" dirty="0" smtClean="0">
                <a:latin typeface="+mn-ea"/>
              </a:rPr>
              <a:t>이용약관 확인 후 성함과 주민등록번호는 정확하게 입력 하여 회원가입 진행가능 합니다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r>
              <a:rPr lang="ko-KR" altLang="en-US" sz="1400" dirty="0" smtClean="0">
                <a:latin typeface="+mn-ea"/>
              </a:rPr>
              <a:t>잘못된 내용 입력으로 피해 발생 시 교육원에서 책임지지 않습니다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08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78028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1.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회원가입</a:t>
            </a:r>
            <a:endParaRPr lang="en-US" altLang="ko-KR" dirty="0" smtClean="0">
              <a:solidFill>
                <a:srgbClr val="FF0000"/>
              </a:solidFill>
              <a:latin typeface="+mn-ea"/>
            </a:endParaRPr>
          </a:p>
          <a:p>
            <a:r>
              <a:rPr lang="ko-KR" altLang="en-US" sz="1400" dirty="0" smtClean="0">
                <a:latin typeface="+mn-ea"/>
              </a:rPr>
              <a:t>필수입력사항을 모두 입력해 주셔야 회원가입 가능합니다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r>
              <a:rPr lang="ko-KR" altLang="en-US" sz="1400" dirty="0" smtClean="0">
                <a:latin typeface="+mn-ea"/>
              </a:rPr>
              <a:t>최근 개명 하신 분은 교육원으로 꼭 연락바랍니다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366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4713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2.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수강신청</a:t>
            </a:r>
          </a:p>
          <a:p>
            <a:r>
              <a:rPr lang="ko-KR" altLang="en-US" sz="1400" dirty="0" smtClean="0">
                <a:latin typeface="+mn-ea"/>
              </a:rPr>
              <a:t>홈페이지 </a:t>
            </a:r>
            <a:r>
              <a:rPr lang="ko-KR" altLang="en-US" sz="1400" dirty="0" err="1" smtClean="0">
                <a:latin typeface="+mn-ea"/>
              </a:rPr>
              <a:t>메인화면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[</a:t>
            </a:r>
            <a:r>
              <a:rPr lang="ko-KR" altLang="en-US" sz="1400" dirty="0" smtClean="0">
                <a:latin typeface="+mn-ea"/>
              </a:rPr>
              <a:t>학사관리시스템</a:t>
            </a:r>
            <a:r>
              <a:rPr lang="en-US" altLang="ko-KR" sz="1400" dirty="0" smtClean="0">
                <a:latin typeface="+mn-ea"/>
              </a:rPr>
              <a:t>] </a:t>
            </a:r>
            <a:r>
              <a:rPr lang="ko-KR" altLang="en-US" sz="1400" dirty="0" smtClean="0">
                <a:latin typeface="+mn-ea"/>
              </a:rPr>
              <a:t>버튼을 클릭합니다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643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675858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2.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수강신청</a:t>
            </a:r>
          </a:p>
          <a:p>
            <a:r>
              <a:rPr lang="ko-KR" altLang="en-US" sz="1400" dirty="0" smtClean="0">
                <a:latin typeface="+mn-ea"/>
              </a:rPr>
              <a:t>홈페이지 </a:t>
            </a:r>
            <a:r>
              <a:rPr lang="ko-KR" altLang="en-US" sz="1400" dirty="0" err="1" smtClean="0">
                <a:latin typeface="+mn-ea"/>
              </a:rPr>
              <a:t>메인화면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[</a:t>
            </a:r>
            <a:r>
              <a:rPr lang="ko-KR" altLang="en-US" sz="1400" dirty="0" smtClean="0">
                <a:latin typeface="+mn-ea"/>
              </a:rPr>
              <a:t>학사관리시스템</a:t>
            </a:r>
            <a:r>
              <a:rPr lang="en-US" altLang="ko-KR" sz="1400" dirty="0" smtClean="0">
                <a:latin typeface="+mn-ea"/>
              </a:rPr>
              <a:t>] </a:t>
            </a:r>
            <a:r>
              <a:rPr lang="ko-KR" altLang="en-US" sz="1400" dirty="0" smtClean="0">
                <a:latin typeface="+mn-ea"/>
              </a:rPr>
              <a:t>버튼을 클릭 하면 하위메뉴가 노출이 됩니다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r>
              <a:rPr lang="ko-KR" altLang="en-US" sz="1400" dirty="0" smtClean="0">
                <a:latin typeface="+mn-ea"/>
              </a:rPr>
              <a:t>그 중 </a:t>
            </a:r>
            <a:r>
              <a:rPr lang="en-US" altLang="ko-KR" sz="1400" dirty="0" smtClean="0">
                <a:latin typeface="+mn-ea"/>
              </a:rPr>
              <a:t>[</a:t>
            </a:r>
            <a:r>
              <a:rPr lang="ko-KR" altLang="en-US" sz="1400" dirty="0" smtClean="0">
                <a:latin typeface="+mn-ea"/>
              </a:rPr>
              <a:t>수강신청</a:t>
            </a:r>
            <a:r>
              <a:rPr lang="en-US" altLang="ko-KR" sz="1400" dirty="0" smtClean="0">
                <a:latin typeface="+mn-ea"/>
              </a:rPr>
              <a:t>] </a:t>
            </a:r>
            <a:r>
              <a:rPr lang="ko-KR" altLang="en-US" sz="1400" dirty="0" smtClean="0">
                <a:latin typeface="+mn-ea"/>
              </a:rPr>
              <a:t>버튼을 클릭합니다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433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533030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2.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수강신청</a:t>
            </a:r>
          </a:p>
          <a:p>
            <a:r>
              <a:rPr lang="ko-KR" altLang="en-US" sz="1400" dirty="0" smtClean="0">
                <a:latin typeface="+mn-ea"/>
              </a:rPr>
              <a:t>수강신청 전 입학원서를 작성해 주셔야 수강신청 이 가능합니다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r>
              <a:rPr lang="ko-KR" altLang="en-US" sz="1400" dirty="0" smtClean="0">
                <a:latin typeface="+mn-ea"/>
              </a:rPr>
              <a:t>아래 메뉴 중 </a:t>
            </a:r>
            <a:r>
              <a:rPr lang="en-US" altLang="ko-KR" sz="1400" dirty="0" smtClean="0">
                <a:latin typeface="+mn-ea"/>
              </a:rPr>
              <a:t>2</a:t>
            </a:r>
            <a:r>
              <a:rPr lang="ko-KR" altLang="en-US" sz="1400" dirty="0" smtClean="0">
                <a:latin typeface="+mn-ea"/>
              </a:rPr>
              <a:t>번째 메뉴인 </a:t>
            </a:r>
            <a:r>
              <a:rPr lang="en-US" altLang="ko-KR" sz="1400" dirty="0" smtClean="0">
                <a:latin typeface="+mn-ea"/>
              </a:rPr>
              <a:t>[</a:t>
            </a:r>
            <a:r>
              <a:rPr lang="ko-KR" altLang="en-US" sz="1400" dirty="0" smtClean="0">
                <a:latin typeface="+mn-ea"/>
              </a:rPr>
              <a:t>입학원서</a:t>
            </a:r>
            <a:r>
              <a:rPr lang="en-US" altLang="ko-KR" sz="1400" dirty="0" smtClean="0">
                <a:latin typeface="+mn-ea"/>
              </a:rPr>
              <a:t>] </a:t>
            </a:r>
            <a:r>
              <a:rPr lang="ko-KR" altLang="en-US" sz="1400" dirty="0" smtClean="0">
                <a:latin typeface="+mn-ea"/>
              </a:rPr>
              <a:t>버튼을 클릭합니다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642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66640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2.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수강신청</a:t>
            </a:r>
          </a:p>
          <a:p>
            <a:r>
              <a:rPr lang="ko-KR" altLang="en-US" sz="1400" dirty="0" smtClean="0">
                <a:latin typeface="+mn-ea"/>
              </a:rPr>
              <a:t>입학원서 작성 시 어느 계열인지 선택 후 </a:t>
            </a:r>
            <a:r>
              <a:rPr lang="en-US" altLang="ko-KR" sz="1400" dirty="0" smtClean="0">
                <a:latin typeface="+mn-ea"/>
              </a:rPr>
              <a:t>[</a:t>
            </a:r>
            <a:r>
              <a:rPr lang="ko-KR" altLang="en-US" sz="1400" dirty="0" smtClean="0">
                <a:latin typeface="+mn-ea"/>
              </a:rPr>
              <a:t>원서접수 </a:t>
            </a:r>
            <a:r>
              <a:rPr lang="ko-KR" altLang="en-US" sz="1400" dirty="0" err="1" smtClean="0">
                <a:latin typeface="+mn-ea"/>
              </a:rPr>
              <a:t>바로가기</a:t>
            </a:r>
            <a:r>
              <a:rPr lang="en-US" altLang="ko-KR" sz="1400" dirty="0" smtClean="0">
                <a:latin typeface="+mn-ea"/>
              </a:rPr>
              <a:t>]</a:t>
            </a:r>
            <a:r>
              <a:rPr lang="ko-KR" altLang="en-US" sz="1400" dirty="0" smtClean="0">
                <a:latin typeface="+mn-ea"/>
              </a:rPr>
              <a:t> 버튼을 클릭합니다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6119" y="6017741"/>
            <a:ext cx="6864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※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사회복지실습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신청은 공통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사회원지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아동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경호비서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연기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뷰티예술경영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교양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으로 </a:t>
            </a:r>
            <a:endParaRPr lang="en-US" altLang="ko-KR" sz="1400" b="1" dirty="0" smtClean="0">
              <a:solidFill>
                <a:srgbClr val="FF0000"/>
              </a:solidFill>
              <a:latin typeface="+mn-ea"/>
            </a:endParaRPr>
          </a:p>
          <a:p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신청해 주시면 됩니다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824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5352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2.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수강신청</a:t>
            </a:r>
          </a:p>
          <a:p>
            <a:r>
              <a:rPr lang="ko-KR" altLang="en-US" sz="1400" dirty="0" smtClean="0">
                <a:latin typeface="+mn-ea"/>
              </a:rPr>
              <a:t>입학원서는 </a:t>
            </a:r>
            <a:r>
              <a:rPr lang="en-US" altLang="ko-KR" sz="1400" dirty="0" smtClean="0">
                <a:solidFill>
                  <a:srgbClr val="FF0000"/>
                </a:solidFill>
                <a:latin typeface="+mn-ea"/>
              </a:rPr>
              <a:t>* </a:t>
            </a:r>
            <a:r>
              <a:rPr lang="ko-KR" altLang="en-US" sz="1400" dirty="0" smtClean="0">
                <a:latin typeface="+mn-ea"/>
              </a:rPr>
              <a:t>표시 되어 있는 부분은 모두 입력해 주셔야 합니다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16287" y="1189682"/>
            <a:ext cx="1550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사진은 입력 </a:t>
            </a:r>
            <a:endParaRPr lang="en-US" altLang="ko-KR" sz="1400" b="1" dirty="0" smtClean="0">
              <a:solidFill>
                <a:srgbClr val="FF0000"/>
              </a:solidFill>
              <a:latin typeface="+mn-ea"/>
            </a:endParaRPr>
          </a:p>
          <a:p>
            <a:pPr algn="r"/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안하셔도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 됩니다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122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63049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2.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수강신청</a:t>
            </a:r>
          </a:p>
          <a:p>
            <a:r>
              <a:rPr lang="ko-KR" altLang="en-US" sz="1400" dirty="0" smtClean="0">
                <a:latin typeface="+mn-ea"/>
              </a:rPr>
              <a:t>학기를 학인 후 수강신청 </a:t>
            </a:r>
            <a:r>
              <a:rPr lang="ko-KR" altLang="en-US" sz="1400" dirty="0" err="1" smtClean="0">
                <a:latin typeface="+mn-ea"/>
              </a:rPr>
              <a:t>바로가기</a:t>
            </a:r>
            <a:r>
              <a:rPr lang="ko-KR" altLang="en-US" sz="1400" dirty="0" smtClean="0">
                <a:latin typeface="+mn-ea"/>
              </a:rPr>
              <a:t> 버튼을 클릭합니다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r>
              <a:rPr lang="ko-KR" altLang="en-US" sz="1400" dirty="0" smtClean="0">
                <a:latin typeface="+mn-ea"/>
              </a:rPr>
              <a:t>본 화면이 안보일 경우 아래 </a:t>
            </a:r>
            <a:r>
              <a:rPr lang="en-US" altLang="ko-KR" sz="1400" dirty="0" smtClean="0">
                <a:latin typeface="+mn-ea"/>
              </a:rPr>
              <a:t>[</a:t>
            </a:r>
            <a:r>
              <a:rPr lang="ko-KR" altLang="en-US" sz="1400" dirty="0" smtClean="0">
                <a:latin typeface="+mn-ea"/>
              </a:rPr>
              <a:t>수강신청</a:t>
            </a:r>
            <a:r>
              <a:rPr lang="en-US" altLang="ko-KR" sz="1400" dirty="0" smtClean="0">
                <a:latin typeface="+mn-ea"/>
              </a:rPr>
              <a:t>] </a:t>
            </a:r>
            <a:r>
              <a:rPr lang="ko-KR" altLang="en-US" sz="1400" dirty="0" smtClean="0">
                <a:latin typeface="+mn-ea"/>
              </a:rPr>
              <a:t>버튼을 찾아서 클릭해 주시면 됩니다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514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756168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2.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수강신청</a:t>
            </a:r>
          </a:p>
          <a:p>
            <a:r>
              <a:rPr lang="ko-KR" altLang="en-US" sz="1400" dirty="0" smtClean="0">
                <a:latin typeface="+mn-ea"/>
              </a:rPr>
              <a:t>계열 및 전공을 정확하게 선택하신 시면 수강신청 중인 과목이 표시됩니다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r>
              <a:rPr lang="ko-KR" altLang="en-US" sz="1400" dirty="0" smtClean="0">
                <a:latin typeface="+mn-ea"/>
              </a:rPr>
              <a:t>수강신청 원하는 과목은 체크박스에 체를 하신 후 </a:t>
            </a:r>
            <a:r>
              <a:rPr lang="en-US" altLang="ko-KR" sz="1400" dirty="0" smtClean="0">
                <a:latin typeface="+mn-ea"/>
              </a:rPr>
              <a:t>[</a:t>
            </a:r>
            <a:r>
              <a:rPr lang="ko-KR" altLang="en-US" sz="1400" dirty="0" smtClean="0">
                <a:latin typeface="+mn-ea"/>
              </a:rPr>
              <a:t>수간신청하기</a:t>
            </a:r>
            <a:r>
              <a:rPr lang="en-US" altLang="ko-KR" sz="1400" dirty="0" smtClean="0">
                <a:latin typeface="+mn-ea"/>
              </a:rPr>
              <a:t>]</a:t>
            </a:r>
            <a:r>
              <a:rPr lang="ko-KR" altLang="en-US" sz="1400" dirty="0" smtClean="0">
                <a:latin typeface="+mn-ea"/>
              </a:rPr>
              <a:t> 버튼을 클릭하시면 됩니다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6119" y="4880919"/>
            <a:ext cx="7106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※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사회복지실습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신청은 공통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사회원지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아동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경호비서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연기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뷰티예술경영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교양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)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선택 후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/>
            </a:r>
            <a:br>
              <a:rPr lang="en-US" altLang="ko-KR" sz="1400" b="1" dirty="0" smtClean="0">
                <a:solidFill>
                  <a:srgbClr val="FF0000"/>
                </a:solidFill>
                <a:latin typeface="+mn-ea"/>
              </a:rPr>
            </a:br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사회복지현장실은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사회복지학을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선택하시면 됩니다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063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731322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3.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결제</a:t>
            </a:r>
          </a:p>
          <a:p>
            <a:r>
              <a:rPr lang="ko-KR" altLang="en-US" sz="1400" dirty="0" smtClean="0">
                <a:latin typeface="+mn-ea"/>
              </a:rPr>
              <a:t>수강신청 하시면 입금자명을 </a:t>
            </a:r>
            <a:r>
              <a:rPr lang="ko-KR" altLang="en-US" sz="1400" dirty="0" smtClean="0">
                <a:latin typeface="+mn-ea"/>
              </a:rPr>
              <a:t>입력하게 되어 있습니다</a:t>
            </a:r>
            <a:r>
              <a:rPr lang="en-US" altLang="ko-KR" sz="1400" dirty="0" smtClean="0">
                <a:latin typeface="+mn-ea"/>
              </a:rPr>
              <a:t>. </a:t>
            </a:r>
            <a:r>
              <a:rPr lang="ko-KR" altLang="en-US" sz="1400" dirty="0" smtClean="0">
                <a:latin typeface="+mn-ea"/>
              </a:rPr>
              <a:t>수강자 명을 입력해 주시면 됩니다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r>
              <a:rPr lang="ko-KR" altLang="en-US" sz="1400" dirty="0" smtClean="0">
                <a:latin typeface="+mn-ea"/>
              </a:rPr>
              <a:t>입금자명이 수강신청자와 다를 경우 평생교육원으로 꼭 연락바랍니다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918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573586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3.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결제</a:t>
            </a:r>
          </a:p>
          <a:p>
            <a:r>
              <a:rPr lang="ko-KR" altLang="en-US" sz="1400" dirty="0" err="1" smtClean="0">
                <a:latin typeface="+mn-ea"/>
              </a:rPr>
              <a:t>실납입금을</a:t>
            </a:r>
            <a:r>
              <a:rPr lang="ko-KR" altLang="en-US" sz="1400" dirty="0" smtClean="0">
                <a:latin typeface="+mn-ea"/>
              </a:rPr>
              <a:t> 모두 확인 하시고</a:t>
            </a: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[</a:t>
            </a:r>
            <a:r>
              <a:rPr lang="ko-KR" altLang="en-US" sz="1400" dirty="0" smtClean="0">
                <a:latin typeface="+mn-ea"/>
              </a:rPr>
              <a:t>등록금납입통지서</a:t>
            </a:r>
            <a:r>
              <a:rPr lang="en-US" altLang="ko-KR" sz="1400" dirty="0" smtClean="0">
                <a:latin typeface="+mn-ea"/>
              </a:rPr>
              <a:t>] </a:t>
            </a:r>
            <a:r>
              <a:rPr lang="ko-KR" altLang="en-US" sz="1400" dirty="0" smtClean="0">
                <a:latin typeface="+mn-ea"/>
              </a:rPr>
              <a:t>버튼을 눌러줍니다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r>
              <a:rPr lang="ko-KR" altLang="en-US" sz="1400" dirty="0" smtClean="0">
                <a:latin typeface="+mn-ea"/>
              </a:rPr>
              <a:t>금액에 문제가 발생 시 경기대학교 평생교육원으로 연락바랍니다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59192" y="3101546"/>
            <a:ext cx="46121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과목마다 수강료가 다르니 꼭 모두 확인 하셔야 합니다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.</a:t>
            </a:r>
            <a:endParaRPr lang="en-US" altLang="ko-KR" sz="1400" b="1" dirty="0" smtClean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8125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711765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3.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결제</a:t>
            </a:r>
          </a:p>
          <a:p>
            <a:r>
              <a:rPr lang="ko-KR" altLang="en-US" sz="1400" dirty="0" smtClean="0">
                <a:latin typeface="+mn-ea"/>
              </a:rPr>
              <a:t>등록금납입통지서 화면이 보이면 </a:t>
            </a:r>
            <a:r>
              <a:rPr lang="en-US" altLang="ko-KR" sz="1400" dirty="0" smtClean="0">
                <a:latin typeface="+mn-ea"/>
              </a:rPr>
              <a:t>[</a:t>
            </a:r>
            <a:r>
              <a:rPr lang="ko-KR" altLang="en-US" sz="1400" dirty="0" smtClean="0">
                <a:latin typeface="+mn-ea"/>
              </a:rPr>
              <a:t>프린터</a:t>
            </a:r>
            <a:r>
              <a:rPr lang="en-US" altLang="ko-KR" sz="1400" dirty="0" smtClean="0">
                <a:latin typeface="+mn-ea"/>
              </a:rPr>
              <a:t>] </a:t>
            </a:r>
            <a:r>
              <a:rPr lang="ko-KR" altLang="en-US" sz="1400" dirty="0" smtClean="0">
                <a:latin typeface="+mn-ea"/>
              </a:rPr>
              <a:t>모양 버튼을 클릭하시면 출력이 가능합니다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r>
              <a:rPr lang="ko-KR" altLang="en-US" sz="1400" dirty="0" smtClean="0">
                <a:latin typeface="+mn-ea"/>
              </a:rPr>
              <a:t>꼭 출력해야 하는 것은 아닙니다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374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685796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3.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결제</a:t>
            </a:r>
          </a:p>
          <a:p>
            <a:r>
              <a:rPr lang="ko-KR" altLang="en-US" sz="1400" dirty="0" smtClean="0">
                <a:latin typeface="+mn-ea"/>
              </a:rPr>
              <a:t>등록금납입통지서에서 계좌번호를 확인 후 입금바랍니다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입금확인은 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24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시간 이내 확인 후 처리 됩니다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.(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토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공휴일은 다음 월요일에 일괄처리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13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" y="1189682"/>
            <a:ext cx="7802880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3832" y="275281"/>
            <a:ext cx="759695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4.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확인</a:t>
            </a:r>
          </a:p>
          <a:p>
            <a:r>
              <a:rPr lang="en-US" altLang="ko-KR" sz="1400" dirty="0" smtClean="0">
                <a:latin typeface="+mn-ea"/>
              </a:rPr>
              <a:t>24</a:t>
            </a:r>
            <a:r>
              <a:rPr lang="ko-KR" altLang="en-US" sz="1400" dirty="0" smtClean="0">
                <a:latin typeface="+mn-ea"/>
              </a:rPr>
              <a:t>시간 이후 상태부분이 </a:t>
            </a:r>
            <a:r>
              <a:rPr lang="ko-KR" altLang="en-US" sz="1400" dirty="0" smtClean="0">
                <a:solidFill>
                  <a:srgbClr val="FF0000"/>
                </a:solidFill>
                <a:latin typeface="+mn-ea"/>
              </a:rPr>
              <a:t>납부완료</a:t>
            </a:r>
            <a:r>
              <a:rPr lang="ko-KR" altLang="en-US" sz="1400" dirty="0" smtClean="0">
                <a:latin typeface="+mn-ea"/>
              </a:rPr>
              <a:t>로 변경되어 있는 것을 확인 해 주시면 정확하게 입금되어 </a:t>
            </a:r>
            <a:endParaRPr lang="en-US" altLang="ko-KR" sz="1400" dirty="0" smtClean="0">
              <a:latin typeface="+mn-ea"/>
            </a:endParaRPr>
          </a:p>
          <a:p>
            <a:r>
              <a:rPr lang="ko-KR" altLang="en-US" sz="1400" dirty="0" smtClean="0">
                <a:latin typeface="+mn-ea"/>
              </a:rPr>
              <a:t>있는 것입니다</a:t>
            </a:r>
            <a:r>
              <a:rPr lang="en-US" altLang="ko-KR" sz="1400" dirty="0" smtClean="0">
                <a:latin typeface="+mn-ea"/>
              </a:rPr>
              <a:t>. </a:t>
            </a:r>
            <a:r>
              <a:rPr lang="ko-KR" altLang="en-US" sz="1400" dirty="0" smtClean="0">
                <a:latin typeface="+mn-ea"/>
              </a:rPr>
              <a:t>납부완료가 아닌 시 경기대학교 평생교육원으로 연락바랍니다</a:t>
            </a:r>
            <a:r>
              <a:rPr lang="en-US" altLang="ko-KR" sz="1400" dirty="0" smtClean="0">
                <a:latin typeface="+mn-ea"/>
              </a:rPr>
              <a:t>.</a:t>
            </a:r>
            <a:endParaRPr lang="en-US" altLang="ko-KR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97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679622"/>
            <a:ext cx="7886700" cy="5497341"/>
          </a:xfrm>
        </p:spPr>
        <p:txBody>
          <a:bodyPr/>
          <a:lstStyle/>
          <a:p>
            <a:r>
              <a:rPr lang="ko-KR" altLang="en-US" dirty="0" smtClean="0"/>
              <a:t>기타문의 사항이 있으시면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경기대학교 평생교육원으로 연락바랍니다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ko-KR" altLang="en-US" dirty="0" smtClean="0"/>
              <a:t>수강신청 시 문제가 발생되면 즉시 경기대학교 평생교육원으로 연락바랍니다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ko-KR" altLang="en-US" dirty="0" smtClean="0"/>
              <a:t>카드 결제의 경우 경기대학교 평생교육원으로 방문하여 가능합니다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584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TM03457503[[fn=명언]]</Template>
  <TotalTime>203</TotalTime>
  <Words>404</Words>
  <Application>Microsoft Office PowerPoint</Application>
  <PresentationFormat>화면 슬라이드 쇼(4:3)</PresentationFormat>
  <Paragraphs>57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0" baseType="lpstr">
      <vt:lpstr>맑은 고딕</vt:lpstr>
      <vt:lpstr>Arial</vt:lpstr>
      <vt:lpstr>Office 테마</vt:lpstr>
      <vt:lpstr>수강신청 방법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수강신청 방법</dc:title>
  <dc:creator>KGU</dc:creator>
  <cp:lastModifiedBy>KGU</cp:lastModifiedBy>
  <cp:revision>15</cp:revision>
  <dcterms:created xsi:type="dcterms:W3CDTF">2016-02-01T01:50:58Z</dcterms:created>
  <dcterms:modified xsi:type="dcterms:W3CDTF">2016-02-01T05:34:25Z</dcterms:modified>
</cp:coreProperties>
</file>