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5" r:id="rId2"/>
    <p:sldId id="266" r:id="rId3"/>
    <p:sldId id="256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14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24979-711F-42F6-ACFC-6C9C7E696598}" type="datetimeFigureOut">
              <a:rPr lang="ko-KR" altLang="en-US" smtClean="0"/>
              <a:t>2015-12-14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C02C35-37A6-4D78-A3D7-D69623C6CF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5009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C02C35-37A6-4D78-A3D7-D69623C6CF6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4426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C02C35-37A6-4D78-A3D7-D69623C6CF6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7802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1FD50-4DFA-4682-90A6-26B30E506E73}" type="datetimeFigureOut">
              <a:rPr lang="ko-KR" altLang="en-US" smtClean="0"/>
              <a:t>2015-12-14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6BECC-4D0B-49FE-B444-C3D1C1E439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267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1FD50-4DFA-4682-90A6-26B30E506E73}" type="datetimeFigureOut">
              <a:rPr lang="ko-KR" altLang="en-US" smtClean="0"/>
              <a:t>2015-12-14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6BECC-4D0B-49FE-B444-C3D1C1E439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972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1FD50-4DFA-4682-90A6-26B30E506E73}" type="datetimeFigureOut">
              <a:rPr lang="ko-KR" altLang="en-US" smtClean="0"/>
              <a:t>2015-12-14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6BECC-4D0B-49FE-B444-C3D1C1E439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799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1FD50-4DFA-4682-90A6-26B30E506E73}" type="datetimeFigureOut">
              <a:rPr lang="ko-KR" altLang="en-US" smtClean="0"/>
              <a:t>2015-12-14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6BECC-4D0B-49FE-B444-C3D1C1E439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720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1FD50-4DFA-4682-90A6-26B30E506E73}" type="datetimeFigureOut">
              <a:rPr lang="ko-KR" altLang="en-US" smtClean="0"/>
              <a:t>2015-12-14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6BECC-4D0B-49FE-B444-C3D1C1E439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9177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1FD50-4DFA-4682-90A6-26B30E506E73}" type="datetimeFigureOut">
              <a:rPr lang="ko-KR" altLang="en-US" smtClean="0"/>
              <a:t>2015-12-14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6BECC-4D0B-49FE-B444-C3D1C1E439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4468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1FD50-4DFA-4682-90A6-26B30E506E73}" type="datetimeFigureOut">
              <a:rPr lang="ko-KR" altLang="en-US" smtClean="0"/>
              <a:t>2015-12-14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6BECC-4D0B-49FE-B444-C3D1C1E439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020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1FD50-4DFA-4682-90A6-26B30E506E73}" type="datetimeFigureOut">
              <a:rPr lang="ko-KR" altLang="en-US" smtClean="0"/>
              <a:t>2015-12-14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6BECC-4D0B-49FE-B444-C3D1C1E439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457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1FD50-4DFA-4682-90A6-26B30E506E73}" type="datetimeFigureOut">
              <a:rPr lang="ko-KR" altLang="en-US" smtClean="0"/>
              <a:t>2015-12-14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6BECC-4D0B-49FE-B444-C3D1C1E439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36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1FD50-4DFA-4682-90A6-26B30E506E73}" type="datetimeFigureOut">
              <a:rPr lang="ko-KR" altLang="en-US" smtClean="0"/>
              <a:t>2015-12-14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6BECC-4D0B-49FE-B444-C3D1C1E439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3375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1FD50-4DFA-4682-90A6-26B30E506E73}" type="datetimeFigureOut">
              <a:rPr lang="ko-KR" altLang="en-US" smtClean="0"/>
              <a:t>2015-12-14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6BECC-4D0B-49FE-B444-C3D1C1E439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857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1FD50-4DFA-4682-90A6-26B30E506E73}" type="datetimeFigureOut">
              <a:rPr lang="ko-KR" altLang="en-US" smtClean="0"/>
              <a:t>2015-12-14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6BECC-4D0B-49FE-B444-C3D1C1E439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0504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45622" y="272899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ko-KR" altLang="en-US" sz="3200" b="1" dirty="0" smtClean="0">
                <a:solidFill>
                  <a:srgbClr val="0070C0"/>
                </a:solidFill>
              </a:rPr>
              <a:t>학사관리시스템 접속 </a:t>
            </a:r>
            <a:r>
              <a:rPr lang="ko-KR" altLang="en-US" sz="3200" b="1" dirty="0" smtClean="0">
                <a:solidFill>
                  <a:srgbClr val="0070C0"/>
                </a:solidFill>
              </a:rPr>
              <a:t>방법</a:t>
            </a:r>
            <a:endParaRPr lang="ko-KR" altLang="en-US" sz="32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6167044"/>
            <a:ext cx="8577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smtClean="0"/>
              <a:t>다음</a:t>
            </a:r>
            <a:r>
              <a:rPr lang="en-US" altLang="ko-KR" b="1" dirty="0" smtClean="0"/>
              <a:t>, </a:t>
            </a:r>
            <a:r>
              <a:rPr lang="ko-KR" altLang="en-US" b="1" dirty="0" err="1" smtClean="0"/>
              <a:t>네이버에서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‘</a:t>
            </a:r>
            <a:r>
              <a:rPr lang="ko-KR" altLang="en-US" b="1" dirty="0" smtClean="0"/>
              <a:t>경기대학교 </a:t>
            </a:r>
            <a:r>
              <a:rPr lang="ko-KR" altLang="en-US" b="1" dirty="0" smtClean="0"/>
              <a:t>평생교육원 서울</a:t>
            </a:r>
            <a:r>
              <a:rPr lang="en-US" altLang="ko-KR" b="1" dirty="0" smtClean="0"/>
              <a:t>’ </a:t>
            </a:r>
            <a:r>
              <a:rPr lang="ko-KR" altLang="en-US" b="1" dirty="0" smtClean="0"/>
              <a:t>입력 후</a:t>
            </a:r>
            <a:r>
              <a:rPr lang="en-US" altLang="ko-KR" b="1" dirty="0" smtClean="0"/>
              <a:t> </a:t>
            </a:r>
            <a:r>
              <a:rPr lang="en-US" altLang="ko-KR" b="1" dirty="0" smtClean="0"/>
              <a:t>– </a:t>
            </a:r>
            <a:r>
              <a:rPr lang="ko-KR" altLang="en-US" b="1" dirty="0" smtClean="0"/>
              <a:t>가장 위에 있는</a:t>
            </a:r>
            <a:endParaRPr lang="en-US" altLang="ko-KR" b="1" dirty="0" smtClean="0"/>
          </a:p>
          <a:p>
            <a:pPr algn="ctr"/>
            <a:r>
              <a:rPr lang="ko-KR" altLang="en-US" b="1" dirty="0" smtClean="0"/>
              <a:t>홈페이지로 들어오시면 </a:t>
            </a:r>
            <a:r>
              <a:rPr lang="ko-KR" altLang="en-US" b="1" dirty="0" smtClean="0"/>
              <a:t>위 </a:t>
            </a:r>
            <a:r>
              <a:rPr lang="ko-KR" altLang="en-US" b="1" dirty="0" smtClean="0"/>
              <a:t>화면이 나옵니다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여기서 </a:t>
            </a:r>
            <a:r>
              <a:rPr lang="ko-KR" altLang="en-US" b="1" dirty="0" smtClean="0"/>
              <a:t>학사관리시스템을 </a:t>
            </a:r>
            <a:r>
              <a:rPr lang="ko-KR" altLang="en-US" b="1" dirty="0" smtClean="0"/>
              <a:t>누릅니다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 </a:t>
            </a:r>
            <a:endParaRPr lang="ko-KR" altLang="en-US" b="1" dirty="0"/>
          </a:p>
        </p:txBody>
      </p:sp>
      <p:sp>
        <p:nvSpPr>
          <p:cNvPr id="6" name="타원 5"/>
          <p:cNvSpPr/>
          <p:nvPr/>
        </p:nvSpPr>
        <p:spPr>
          <a:xfrm>
            <a:off x="827584" y="3789040"/>
            <a:ext cx="1872208" cy="864096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836713"/>
            <a:ext cx="8496944" cy="5256583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5364088" y="1628800"/>
            <a:ext cx="1296144" cy="1080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2678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52737"/>
            <a:ext cx="8147248" cy="4752528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ko-KR" altLang="en-US" sz="3200" b="1" dirty="0">
                <a:solidFill>
                  <a:srgbClr val="0070C0"/>
                </a:solidFill>
              </a:rPr>
              <a:t>학사관리시스템 접속 방법</a:t>
            </a:r>
            <a:endParaRPr lang="ko-KR" altLang="en-US" sz="3200" b="1" dirty="0">
              <a:solidFill>
                <a:srgbClr val="0070C0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908720"/>
            <a:ext cx="8321122" cy="4896544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5004048" y="1556792"/>
            <a:ext cx="864096" cy="1080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57200" y="6021288"/>
            <a:ext cx="8147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학사관리시스템 클릭하신 후 </a:t>
            </a:r>
            <a:r>
              <a:rPr lang="en-US" altLang="ko-KR" b="1" dirty="0" smtClean="0"/>
              <a:t>-&gt;</a:t>
            </a:r>
            <a:r>
              <a:rPr lang="ko-KR" altLang="en-US" b="1" dirty="0" smtClean="0"/>
              <a:t>성적확인 클릭해주세요</a:t>
            </a:r>
            <a:r>
              <a:rPr lang="en-US" altLang="ko-KR" b="1" dirty="0" smtClean="0"/>
              <a:t>. 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993126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ko-KR" altLang="en-US" sz="2400" b="1" dirty="0" smtClean="0">
                <a:solidFill>
                  <a:schemeClr val="accent1"/>
                </a:solidFill>
              </a:rPr>
              <a:t>시스템로그인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주소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- </a:t>
            </a:r>
            <a:r>
              <a:rPr lang="en-US" altLang="ko-KR" sz="2000" b="1" dirty="0">
                <a:solidFill>
                  <a:srgbClr val="FF0000"/>
                </a:solidFill>
              </a:rPr>
              <a:t>https://sce.kyonggi.ac.kr/smartmode/main.php)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36712"/>
            <a:ext cx="8352928" cy="5040560"/>
          </a:xfrm>
        </p:spPr>
      </p:pic>
      <p:sp>
        <p:nvSpPr>
          <p:cNvPr id="7" name="TextBox 6"/>
          <p:cNvSpPr txBox="1"/>
          <p:nvPr/>
        </p:nvSpPr>
        <p:spPr>
          <a:xfrm>
            <a:off x="611560" y="6102261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ID</a:t>
            </a:r>
            <a:r>
              <a:rPr lang="ko-KR" altLang="en-US" b="1" dirty="0" smtClean="0"/>
              <a:t>와 비밀번호를 누르고 </a:t>
            </a:r>
            <a:r>
              <a:rPr lang="ko-KR" altLang="en-US" b="1" dirty="0" smtClean="0"/>
              <a:t>들어가셔서 </a:t>
            </a:r>
            <a:r>
              <a:rPr lang="ko-KR" altLang="en-US" b="1" dirty="0" smtClean="0"/>
              <a:t>성적 확인</a:t>
            </a:r>
            <a:r>
              <a:rPr lang="ko-KR" altLang="en-US" b="1" dirty="0" smtClean="0"/>
              <a:t>하시면 됩니다</a:t>
            </a:r>
            <a:r>
              <a:rPr lang="en-US" altLang="ko-KR" b="1" dirty="0" smtClean="0"/>
              <a:t>. </a:t>
            </a:r>
          </a:p>
        </p:txBody>
      </p:sp>
      <p:cxnSp>
        <p:nvCxnSpPr>
          <p:cNvPr id="3" name="직선 연결선 2"/>
          <p:cNvCxnSpPr/>
          <p:nvPr/>
        </p:nvCxnSpPr>
        <p:spPr>
          <a:xfrm>
            <a:off x="5652120" y="3933056"/>
            <a:ext cx="504056" cy="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37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56</Words>
  <Application>Microsoft Office PowerPoint</Application>
  <PresentationFormat>화면 슬라이드 쇼(4:3)</PresentationFormat>
  <Paragraphs>9</Paragraphs>
  <Slides>3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학사관리시스템 접속 방법</vt:lpstr>
      <vt:lpstr>학사관리시스템 접속 방법</vt:lpstr>
      <vt:lpstr>시스템로그인 (주소- https://sce.kyonggi.ac.kr/smartmode/main.php)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로그인 (주소- http://kyonggi.uzn.kr:1002/smartmode/</dc:title>
  <dc:creator>kgu</dc:creator>
  <cp:lastModifiedBy>KGU</cp:lastModifiedBy>
  <cp:revision>18</cp:revision>
  <dcterms:created xsi:type="dcterms:W3CDTF">2013-10-31T07:47:12Z</dcterms:created>
  <dcterms:modified xsi:type="dcterms:W3CDTF">2015-12-14T04:22:47Z</dcterms:modified>
</cp:coreProperties>
</file>